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287" r:id="rId33"/>
    <p:sldId id="278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3" r:id="rId43"/>
    <p:sldId id="324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6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sampling?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9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err="1" smtClean="0"/>
              <a:t>relatipnship</a:t>
            </a:r>
            <a:r>
              <a:rPr lang="en-US" baseline="0" dirty="0" smtClean="0"/>
              <a:t> 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population.</a:t>
            </a:r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Do they apply to the entire building?  All soil scientists?  The city of Lincoln? The entire country, or some smaller demographic.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Yards are similar to management systems or treatments, but conceptually they could be any feature that seperates the world into populations.</a:t>
            </a:r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scientific endeavors start by asking a question:</a:t>
            </a:r>
            <a:r>
              <a:rPr lang="en-US" baseline="0" dirty="0" smtClean="0"/>
              <a:t>  sampling comes in when you try to answer that question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28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We’ll start by thinking about sampling – which is a little more straightfoward.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groups. We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Stand up</a:t>
            </a:r>
          </a:p>
          <a:p>
            <a:r>
              <a:rPr lang="en-US" dirty="0" smtClean="0"/>
              <a:t>Look around</a:t>
            </a:r>
          </a:p>
          <a:p>
            <a:r>
              <a:rPr lang="en-US" dirty="0" smtClean="0"/>
              <a:t>And think………….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42887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 smtClean="0">
                <a:solidFill>
                  <a:schemeClr val="bg1"/>
                </a:solidFill>
              </a:rPr>
              <a:t>Let’s start by asking a question</a:t>
            </a:r>
            <a:endParaRPr lang="en-US" kern="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6" grpId="0" build="allAtOnce" animBg="1"/>
      <p:bldP spid="6144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component</a:t>
            </a:r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smtClean="0"/>
              <a:t>Samples need not be random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4419600"/>
            <a:ext cx="79248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Attach environmental covariates to x,y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178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179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80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1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2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26543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612</TotalTime>
  <Words>2817</Words>
  <Application>Microsoft Office PowerPoint</Application>
  <PresentationFormat>On-screen Show (4:3)</PresentationFormat>
  <Paragraphs>612</Paragraphs>
  <Slides>58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Lucida Sans Unicode</vt:lpstr>
      <vt:lpstr>Palatino Linotype</vt:lpstr>
      <vt:lpstr>WY-beavercreek</vt:lpstr>
      <vt:lpstr>Equation</vt:lpstr>
      <vt:lpstr>Acrobat Document</vt:lpstr>
      <vt:lpstr>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22</cp:revision>
  <dcterms:created xsi:type="dcterms:W3CDTF">2010-08-09T15:19:06Z</dcterms:created>
  <dcterms:modified xsi:type="dcterms:W3CDTF">2016-01-26T17:18:47Z</dcterms:modified>
</cp:coreProperties>
</file>